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45" r:id="rId2"/>
    <p:sldId id="348" r:id="rId3"/>
    <p:sldId id="344" r:id="rId4"/>
    <p:sldId id="349" r:id="rId5"/>
    <p:sldId id="350" r:id="rId6"/>
    <p:sldId id="351" r:id="rId7"/>
    <p:sldId id="352" r:id="rId8"/>
    <p:sldId id="353" r:id="rId9"/>
    <p:sldId id="354" r:id="rId10"/>
    <p:sldId id="355" r:id="rId11"/>
    <p:sldId id="356" r:id="rId12"/>
    <p:sldId id="357" r:id="rId13"/>
    <p:sldId id="358" r:id="rId14"/>
    <p:sldId id="359" r:id="rId15"/>
    <p:sldId id="360" r:id="rId16"/>
    <p:sldId id="361" r:id="rId17"/>
    <p:sldId id="296" r:id="rId18"/>
  </p:sldIdLst>
  <p:sldSz cx="9144000" cy="6858000" type="screen4x3"/>
  <p:notesSz cx="6797675" cy="9926638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am Hornsby" initials="LH" lastIdx="2" clrIdx="0"/>
  <p:cmAuthor id="1" name="Andrew Cox" initials="AC" lastIdx="1" clrIdx="1">
    <p:extLst>
      <p:ext uri="{19B8F6BF-5375-455C-9EA6-DF929625EA0E}">
        <p15:presenceInfo xmlns:p15="http://schemas.microsoft.com/office/powerpoint/2012/main" userId="S-1-5-21-3932829450-4259061439-2630027748-5652" providerId="AD"/>
      </p:ext>
    </p:extLst>
  </p:cmAuthor>
  <p:cmAuthor id="2" name="Vince Murphy" initials="VM" lastIdx="4" clrIdx="2">
    <p:extLst>
      <p:ext uri="{19B8F6BF-5375-455C-9EA6-DF929625EA0E}">
        <p15:presenceInfo xmlns:p15="http://schemas.microsoft.com/office/powerpoint/2012/main" userId="S-1-5-21-3932829450-4259061439-2630027748-5578" providerId="AD"/>
      </p:ext>
    </p:extLst>
  </p:cmAuthor>
  <p:cmAuthor id="3" name="Naomi Wilson" initials="NW" lastIdx="4" clrIdx="3">
    <p:extLst>
      <p:ext uri="{19B8F6BF-5375-455C-9EA6-DF929625EA0E}">
        <p15:presenceInfo xmlns:p15="http://schemas.microsoft.com/office/powerpoint/2012/main" userId="S-1-5-21-3932829450-4259061439-2630027748-9928" providerId="AD"/>
      </p:ext>
    </p:extLst>
  </p:cmAuthor>
  <p:cmAuthor id="4" name="Kathryn Robson" initials="KR" lastIdx="11" clrIdx="4">
    <p:extLst>
      <p:ext uri="{19B8F6BF-5375-455C-9EA6-DF929625EA0E}">
        <p15:presenceInfo xmlns:p15="http://schemas.microsoft.com/office/powerpoint/2012/main" userId="S-1-5-21-3932829450-4259061439-2630027748-5657" providerId="AD"/>
      </p:ext>
    </p:extLst>
  </p:cmAuthor>
  <p:cmAuthor id="5" name="Kate Harrison" initials="KH" lastIdx="1" clrIdx="5">
    <p:extLst>
      <p:ext uri="{19B8F6BF-5375-455C-9EA6-DF929625EA0E}">
        <p15:presenceInfo xmlns:p15="http://schemas.microsoft.com/office/powerpoint/2012/main" userId="S-1-5-21-3932829450-4259061439-2630027748-9281" providerId="AD"/>
      </p:ext>
    </p:extLst>
  </p:cmAuthor>
  <p:cmAuthor id="6" name="Donna Nolan" initials="DN" lastIdx="17" clrIdx="6">
    <p:extLst>
      <p:ext uri="{19B8F6BF-5375-455C-9EA6-DF929625EA0E}">
        <p15:presenceInfo xmlns:p15="http://schemas.microsoft.com/office/powerpoint/2012/main" userId="S-1-5-21-3932829450-4259061439-2630027748-851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1C34"/>
    <a:srgbClr val="FFFFCC"/>
    <a:srgbClr val="DEA900"/>
    <a:srgbClr val="F6BB00"/>
    <a:srgbClr val="D6A300"/>
    <a:srgbClr val="EEB500"/>
    <a:srgbClr val="EAB200"/>
    <a:srgbClr val="E4FA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06" autoAdjust="0"/>
    <p:restoredTop sz="61104" autoAdjust="0"/>
  </p:normalViewPr>
  <p:slideViewPr>
    <p:cSldViewPr>
      <p:cViewPr varScale="1">
        <p:scale>
          <a:sx n="73" d="100"/>
          <a:sy n="73" d="100"/>
        </p:scale>
        <p:origin x="133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2748" y="5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r">
              <a:defRPr sz="1200"/>
            </a:lvl1pPr>
          </a:lstStyle>
          <a:p>
            <a:fld id="{58E23BC0-062B-4038-AAF2-BD22503A04B8}" type="datetimeFigureOut">
              <a:rPr lang="en-GB" smtClean="0"/>
              <a:t>07/03/2023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3" tIns="45717" rIns="91433" bIns="45717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33" tIns="45717" rIns="91433" bIns="4571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r">
              <a:defRPr sz="1200"/>
            </a:lvl1pPr>
          </a:lstStyle>
          <a:p>
            <a:fld id="{3C6F5723-76BE-44EE-98E2-F5F7DCFEBF4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3538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41C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pic>
        <p:nvPicPr>
          <p:cNvPr id="9" name="Picture 8" descr="WatfordBC_RGB_(reversed)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416" y="5687481"/>
            <a:ext cx="1857024" cy="765855"/>
          </a:xfrm>
          <a:prstGeom prst="rect">
            <a:avLst/>
          </a:prstGeom>
        </p:spPr>
      </p:pic>
      <p:pic>
        <p:nvPicPr>
          <p:cNvPr id="10" name="Picture 9" descr="liketose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857250"/>
            <a:ext cx="4214812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ontent Placeholder 11"/>
          <p:cNvSpPr>
            <a:spLocks noGrp="1"/>
          </p:cNvSpPr>
          <p:nvPr>
            <p:ph sz="quarter" idx="10" hasCustomPrompt="1"/>
          </p:nvPr>
        </p:nvSpPr>
        <p:spPr>
          <a:xfrm>
            <a:off x="642938" y="2924943"/>
            <a:ext cx="4360862" cy="648073"/>
          </a:xfrm>
        </p:spPr>
        <p:txBody>
          <a:bodyPr/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0" indent="0">
              <a:buNone/>
              <a:defRPr sz="3200" b="1">
                <a:solidFill>
                  <a:schemeClr val="bg1"/>
                </a:solidFill>
              </a:defRPr>
            </a:lvl2pPr>
            <a:lvl3pPr marL="0" indent="0">
              <a:spcBef>
                <a:spcPts val="2400"/>
              </a:spcBef>
              <a:buNone/>
              <a:defRPr sz="3200">
                <a:solidFill>
                  <a:schemeClr val="bg1"/>
                </a:solidFill>
              </a:defRPr>
            </a:lvl3pPr>
            <a:lvl4pPr marL="0" indent="0">
              <a:buNone/>
              <a:defRPr sz="280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Insert Title</a:t>
            </a:r>
          </a:p>
          <a:p>
            <a:pPr lvl="1"/>
            <a:r>
              <a:rPr lang="en-US" dirty="0"/>
              <a:t>Sub title</a:t>
            </a:r>
          </a:p>
          <a:p>
            <a:pPr lvl="2"/>
            <a:r>
              <a:rPr lang="en-US" dirty="0"/>
              <a:t>Presenter</a:t>
            </a:r>
          </a:p>
          <a:p>
            <a:pPr lvl="3"/>
            <a:r>
              <a:rPr lang="en-US" dirty="0"/>
              <a:t>Date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524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>
                <a:solidFill>
                  <a:srgbClr val="241C34"/>
                </a:solidFill>
                <a:latin typeface="Calibri" pitchFamily="34" charset="0"/>
                <a:ea typeface="BatangChe" pitchFamily="49" charset="-127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>
            <a:lvl1pPr>
              <a:defRPr>
                <a:solidFill>
                  <a:srgbClr val="241C34"/>
                </a:solidFill>
                <a:latin typeface="Calibri" pitchFamily="34" charset="0"/>
              </a:defRPr>
            </a:lvl1pPr>
            <a:lvl2pPr>
              <a:defRPr>
                <a:solidFill>
                  <a:srgbClr val="241C34"/>
                </a:solidFill>
                <a:latin typeface="Calibri" pitchFamily="34" charset="0"/>
              </a:defRPr>
            </a:lvl2pPr>
            <a:lvl3pPr>
              <a:defRPr>
                <a:solidFill>
                  <a:srgbClr val="241C34"/>
                </a:solidFill>
                <a:latin typeface="Calibri" pitchFamily="34" charset="0"/>
              </a:defRPr>
            </a:lvl3pPr>
            <a:lvl4pPr>
              <a:defRPr>
                <a:solidFill>
                  <a:srgbClr val="241C34"/>
                </a:solidFill>
                <a:latin typeface="Calibri" pitchFamily="34" charset="0"/>
              </a:defRPr>
            </a:lvl4pPr>
            <a:lvl5pPr>
              <a:defRPr>
                <a:solidFill>
                  <a:srgbClr val="241C34"/>
                </a:solidFill>
                <a:latin typeface="Calibri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7544" y="635635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47BA335B-F01A-4C1D-9D39-DCE5C51E708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6276677"/>
            <a:ext cx="1152128" cy="46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58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628800"/>
            <a:ext cx="8229600" cy="77809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>
                <a:solidFill>
                  <a:srgbClr val="241C34"/>
                </a:solidFill>
                <a:latin typeface="Calibri" pitchFamily="34" charset="0"/>
                <a:ea typeface="BatangChe" pitchFamily="49" charset="-127"/>
              </a:defRPr>
            </a:lvl1pPr>
          </a:lstStyle>
          <a:p>
            <a:r>
              <a:rPr lang="en-GB" dirty="0"/>
              <a:t>Section heading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7544" y="635635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47BA335B-F01A-4C1D-9D39-DCE5C51E708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4857750"/>
            <a:ext cx="9144000" cy="2000250"/>
          </a:xfrm>
          <a:prstGeom prst="rect">
            <a:avLst/>
          </a:prstGeom>
          <a:solidFill>
            <a:srgbClr val="241C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pic>
        <p:nvPicPr>
          <p:cNvPr id="9" name="Picture 4" descr="Watford_'W'_Exercis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2633663"/>
            <a:ext cx="3367087" cy="336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WatfordBC_RGB_(reversed)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416" y="5687481"/>
            <a:ext cx="1857024" cy="76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652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62670"/>
            <a:ext cx="8229600" cy="778098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>
                <a:solidFill>
                  <a:srgbClr val="241C34"/>
                </a:solidFill>
                <a:latin typeface="Calibri" pitchFamily="34" charset="0"/>
                <a:ea typeface="BatangChe" pitchFamily="49" charset="-127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5"/>
            <a:ext cx="8229600" cy="4032449"/>
          </a:xfrm>
        </p:spPr>
        <p:txBody>
          <a:bodyPr/>
          <a:lstStyle>
            <a:lvl1pPr>
              <a:defRPr>
                <a:solidFill>
                  <a:srgbClr val="241C34"/>
                </a:solidFill>
                <a:latin typeface="Calibri" pitchFamily="34" charset="0"/>
              </a:defRPr>
            </a:lvl1pPr>
            <a:lvl2pPr>
              <a:defRPr>
                <a:solidFill>
                  <a:srgbClr val="241C34"/>
                </a:solidFill>
                <a:latin typeface="Calibri" pitchFamily="34" charset="0"/>
              </a:defRPr>
            </a:lvl2pPr>
            <a:lvl3pPr>
              <a:defRPr>
                <a:solidFill>
                  <a:srgbClr val="241C34"/>
                </a:solidFill>
                <a:latin typeface="Calibri" pitchFamily="34" charset="0"/>
              </a:defRPr>
            </a:lvl3pPr>
            <a:lvl4pPr>
              <a:defRPr>
                <a:solidFill>
                  <a:srgbClr val="241C34"/>
                </a:solidFill>
                <a:latin typeface="Calibri" pitchFamily="34" charset="0"/>
              </a:defRPr>
            </a:lvl4pPr>
            <a:lvl5pPr>
              <a:defRPr>
                <a:solidFill>
                  <a:srgbClr val="241C34"/>
                </a:solidFill>
                <a:latin typeface="Calibri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7544" y="6356350"/>
            <a:ext cx="2133600" cy="365125"/>
          </a:xfrm>
        </p:spPr>
        <p:txBody>
          <a:bodyPr/>
          <a:lstStyle>
            <a:lvl1pPr algn="l">
              <a:defRPr/>
            </a:lvl1pPr>
          </a:lstStyle>
          <a:p>
            <a:fld id="{47BA335B-F01A-4C1D-9D39-DCE5C51E708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5572125"/>
            <a:ext cx="9144000" cy="1285875"/>
          </a:xfrm>
          <a:prstGeom prst="rect">
            <a:avLst/>
          </a:prstGeom>
          <a:solidFill>
            <a:srgbClr val="241C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pic>
        <p:nvPicPr>
          <p:cNvPr id="9" name="Picture 8" descr="WatfordBC_RGB_(reversed)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416" y="5687481"/>
            <a:ext cx="1857024" cy="7658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3528" y="5670500"/>
            <a:ext cx="1064655" cy="104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235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9668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BA335B-F01A-4C1D-9D39-DCE5C51E708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1714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755576" y="61768"/>
            <a:ext cx="8064896" cy="487940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2400" dirty="0" smtClean="0"/>
          </a:p>
          <a:p>
            <a:pPr marL="0" indent="0" algn="ctr">
              <a:buNone/>
            </a:pPr>
            <a:r>
              <a:rPr lang="en-GB" b="1" dirty="0"/>
              <a:t>What Watford means to me </a:t>
            </a:r>
          </a:p>
          <a:p>
            <a:pPr marL="0" indent="0" algn="ctr">
              <a:buNone/>
            </a:pPr>
            <a:r>
              <a:rPr lang="en-GB" sz="1800" dirty="0"/>
              <a:t>We were delighted to work with Year 7 history students from Watford Girls Grammar school and Watford Grammar school for boys in autumn </a:t>
            </a:r>
            <a:r>
              <a:rPr lang="en-GB" sz="1800" dirty="0" smtClean="0"/>
              <a:t>22</a:t>
            </a:r>
          </a:p>
          <a:p>
            <a:pPr marL="0" indent="0" algn="ctr">
              <a:buNone/>
            </a:pPr>
            <a:endParaRPr lang="en-GB" sz="1800" dirty="0"/>
          </a:p>
          <a:p>
            <a:pPr marL="0" indent="0" algn="ctr">
              <a:buNone/>
            </a:pPr>
            <a:r>
              <a:rPr lang="en-GB" sz="1800" dirty="0" smtClean="0"/>
              <a:t>The students had been set a challenge to learn more about the history of Watford. </a:t>
            </a:r>
          </a:p>
          <a:p>
            <a:pPr marL="0" indent="0" algn="ctr">
              <a:buNone/>
            </a:pPr>
            <a:endParaRPr lang="en-GB" sz="1800" dirty="0"/>
          </a:p>
          <a:p>
            <a:pPr marL="0" indent="0" algn="ctr">
              <a:buNone/>
            </a:pPr>
            <a:r>
              <a:rPr lang="en-GB" sz="1800" dirty="0" smtClean="0"/>
              <a:t>They each selected a Watford object , person and building to find something interesting about and produced posters summarizing their research.</a:t>
            </a:r>
          </a:p>
          <a:p>
            <a:pPr marL="0" indent="0" algn="ctr">
              <a:buNone/>
            </a:pPr>
            <a:r>
              <a:rPr lang="en-GB" sz="1800" dirty="0" smtClean="0"/>
              <a:t>Here is a small selection of their work. You can see more at </a:t>
            </a:r>
          </a:p>
          <a:p>
            <a:pPr marL="0" indent="0" algn="ctr">
              <a:buNone/>
            </a:pPr>
            <a:endParaRPr lang="en-GB" sz="1800" dirty="0"/>
          </a:p>
          <a:p>
            <a:pPr marL="0" indent="0" algn="ctr">
              <a:buNone/>
            </a:pPr>
            <a:r>
              <a:rPr lang="en-GB" sz="1800" dirty="0" smtClean="0"/>
              <a:t>With many thanks to all students and staff at both schools </a:t>
            </a:r>
          </a:p>
          <a:p>
            <a:pPr marL="0" indent="0" algn="ctr">
              <a:buNone/>
            </a:pPr>
            <a:endParaRPr lang="en-GB" sz="1800" dirty="0"/>
          </a:p>
          <a:p>
            <a:pPr marL="0" indent="0" algn="ctr">
              <a:buNone/>
            </a:pPr>
            <a:endParaRPr lang="en-GB" sz="1800" dirty="0" smtClean="0"/>
          </a:p>
          <a:p>
            <a:pPr marL="0" indent="0" algn="ctr">
              <a:buNone/>
            </a:pPr>
            <a:endParaRPr lang="en-GB" sz="1800" dirty="0"/>
          </a:p>
          <a:p>
            <a:pPr marL="0" indent="0" algn="ctr">
              <a:buNone/>
            </a:pPr>
            <a:endParaRPr lang="en-GB" sz="1800" dirty="0"/>
          </a:p>
          <a:p>
            <a:pPr marL="0" indent="0" algn="ctr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sz="1800" dirty="0" smtClean="0"/>
              <a:t> </a:t>
            </a:r>
            <a:r>
              <a:rPr lang="en-GB" sz="3600" b="1" dirty="0" smtClean="0">
                <a:solidFill>
                  <a:srgbClr val="FF0000"/>
                </a:solidFill>
              </a:rPr>
              <a:t> </a:t>
            </a:r>
          </a:p>
          <a:p>
            <a:pPr marL="0" indent="0" algn="ctr">
              <a:buNone/>
            </a:pPr>
            <a:endParaRPr lang="en-GB" sz="36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1</a:t>
            </a:fld>
            <a:endParaRPr lang="en-GB" dirty="0"/>
          </a:p>
        </p:txBody>
      </p:sp>
      <p:pic>
        <p:nvPicPr>
          <p:cNvPr id="5" name="Picture 4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961" y="5841273"/>
            <a:ext cx="1000125" cy="866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171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179512" y="61768"/>
            <a:ext cx="8640960" cy="135100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36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2</a:t>
            </a:fld>
            <a:endParaRPr lang="en-GB" dirty="0"/>
          </a:p>
        </p:txBody>
      </p:sp>
      <p:pic>
        <p:nvPicPr>
          <p:cNvPr id="5" name="Picture 4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11" y="667504"/>
            <a:ext cx="100012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825" y="0"/>
            <a:ext cx="4751383" cy="653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33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179512" y="61768"/>
            <a:ext cx="8496944" cy="91896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000" dirty="0" smtClean="0"/>
              <a:t>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36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3</a:t>
            </a:fld>
            <a:endParaRPr lang="en-GB" dirty="0"/>
          </a:p>
        </p:txBody>
      </p:sp>
      <p:pic>
        <p:nvPicPr>
          <p:cNvPr id="5" name="Picture 4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961" y="5841273"/>
            <a:ext cx="100012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026160" y="-694520"/>
            <a:ext cx="48036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66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251520" y="61768"/>
            <a:ext cx="8568952" cy="99096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000" dirty="0" smtClean="0"/>
              <a:t>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36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4</a:t>
            </a:fld>
            <a:endParaRPr lang="en-GB" dirty="0"/>
          </a:p>
        </p:txBody>
      </p:sp>
      <p:pic>
        <p:nvPicPr>
          <p:cNvPr id="5" name="Picture 4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89" y="1196752"/>
            <a:ext cx="100012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" b="7349"/>
          <a:stretch/>
        </p:blipFill>
        <p:spPr>
          <a:xfrm>
            <a:off x="2051720" y="260648"/>
            <a:ext cx="4464496" cy="609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66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251520" y="61768"/>
            <a:ext cx="8568952" cy="99096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000" dirty="0" smtClean="0"/>
              <a:t>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36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5</a:t>
            </a:fld>
            <a:endParaRPr lang="en-GB" dirty="0"/>
          </a:p>
        </p:txBody>
      </p:sp>
      <p:pic>
        <p:nvPicPr>
          <p:cNvPr id="5" name="Picture 4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89" y="1196752"/>
            <a:ext cx="100012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7" b="24801"/>
          <a:stretch/>
        </p:blipFill>
        <p:spPr>
          <a:xfrm>
            <a:off x="1691680" y="404664"/>
            <a:ext cx="4874377" cy="515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62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251520" y="61768"/>
            <a:ext cx="8568952" cy="99096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000" dirty="0" smtClean="0"/>
              <a:t>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36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6</a:t>
            </a:fld>
            <a:endParaRPr lang="en-GB" dirty="0"/>
          </a:p>
        </p:txBody>
      </p:sp>
      <p:pic>
        <p:nvPicPr>
          <p:cNvPr id="5" name="Picture 4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89" y="1196752"/>
            <a:ext cx="100012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484765"/>
            <a:ext cx="4154297" cy="587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68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251520" y="61768"/>
            <a:ext cx="8568952" cy="99096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000" dirty="0" smtClean="0"/>
              <a:t>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36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7</a:t>
            </a:fld>
            <a:endParaRPr lang="en-GB" dirty="0"/>
          </a:p>
        </p:txBody>
      </p:sp>
      <p:pic>
        <p:nvPicPr>
          <p:cNvPr id="5" name="Picture 4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89" y="1196752"/>
            <a:ext cx="100012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557252"/>
            <a:ext cx="4082289" cy="5769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551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251520" y="61768"/>
            <a:ext cx="8568952" cy="99096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000" dirty="0" smtClean="0"/>
              <a:t>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36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8</a:t>
            </a:fld>
            <a:endParaRPr lang="en-GB" dirty="0"/>
          </a:p>
        </p:txBody>
      </p:sp>
      <p:pic>
        <p:nvPicPr>
          <p:cNvPr id="5" name="Picture 4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89" y="1196752"/>
            <a:ext cx="100012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81216"/>
            <a:ext cx="4298313" cy="607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05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251520" y="61768"/>
            <a:ext cx="8568952" cy="99096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000" dirty="0" smtClean="0"/>
              <a:t>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36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9</a:t>
            </a:fld>
            <a:endParaRPr lang="en-GB" dirty="0"/>
          </a:p>
        </p:txBody>
      </p:sp>
      <p:pic>
        <p:nvPicPr>
          <p:cNvPr id="5" name="Picture 4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89" y="1196752"/>
            <a:ext cx="100012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61768"/>
            <a:ext cx="4514337" cy="638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25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251520" y="61768"/>
            <a:ext cx="8568952" cy="99096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000" dirty="0" smtClean="0"/>
              <a:t>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36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10</a:t>
            </a:fld>
            <a:endParaRPr lang="en-GB" dirty="0"/>
          </a:p>
        </p:txBody>
      </p:sp>
      <p:pic>
        <p:nvPicPr>
          <p:cNvPr id="5" name="Picture 4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89" y="1196752"/>
            <a:ext cx="100012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77334"/>
            <a:ext cx="4209268" cy="59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35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251520" y="61768"/>
            <a:ext cx="8568952" cy="99096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000" dirty="0" smtClean="0"/>
              <a:t>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36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11</a:t>
            </a:fld>
            <a:endParaRPr lang="en-GB" dirty="0"/>
          </a:p>
        </p:txBody>
      </p:sp>
      <p:pic>
        <p:nvPicPr>
          <p:cNvPr id="5" name="Picture 4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89" y="1196752"/>
            <a:ext cx="100012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407070"/>
            <a:ext cx="4209268" cy="59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13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251520" y="61768"/>
            <a:ext cx="8568952" cy="99096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000" dirty="0" smtClean="0"/>
              <a:t>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36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12</a:t>
            </a:fld>
            <a:endParaRPr lang="en-GB" dirty="0"/>
          </a:p>
        </p:txBody>
      </p:sp>
      <p:pic>
        <p:nvPicPr>
          <p:cNvPr id="5" name="Picture 4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89" y="1196752"/>
            <a:ext cx="100012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557252"/>
            <a:ext cx="4010281" cy="566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2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251520" y="61768"/>
            <a:ext cx="8568952" cy="99096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000" dirty="0" smtClean="0"/>
              <a:t>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36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13</a:t>
            </a:fld>
            <a:endParaRPr lang="en-GB" dirty="0"/>
          </a:p>
        </p:txBody>
      </p:sp>
      <p:pic>
        <p:nvPicPr>
          <p:cNvPr id="5" name="Picture 4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89" y="1196752"/>
            <a:ext cx="100012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27540" y="16876"/>
            <a:ext cx="4314927" cy="609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90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251520" y="61768"/>
            <a:ext cx="8568952" cy="99096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000" dirty="0" smtClean="0"/>
              <a:t>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36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14</a:t>
            </a:fld>
            <a:endParaRPr lang="en-GB" dirty="0"/>
          </a:p>
        </p:txBody>
      </p:sp>
      <p:pic>
        <p:nvPicPr>
          <p:cNvPr id="5" name="Picture 4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89" y="1196752"/>
            <a:ext cx="100012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67373" y="121059"/>
            <a:ext cx="3810869" cy="538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58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251520" y="61768"/>
            <a:ext cx="8568952" cy="99096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000" dirty="0" smtClean="0"/>
              <a:t>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36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15</a:t>
            </a:fld>
            <a:endParaRPr lang="en-GB" dirty="0"/>
          </a:p>
        </p:txBody>
      </p:sp>
      <p:pic>
        <p:nvPicPr>
          <p:cNvPr id="5" name="Picture 4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89" y="1196752"/>
            <a:ext cx="100012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40277" y="598460"/>
            <a:ext cx="3591438" cy="507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74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251520" y="61768"/>
            <a:ext cx="8568952" cy="99096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400" dirty="0" smtClean="0"/>
              <a:t>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r>
              <a:rPr lang="en-GB" sz="2000" dirty="0" smtClean="0"/>
              <a:t>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36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16</a:t>
            </a:fld>
            <a:endParaRPr lang="en-GB" dirty="0"/>
          </a:p>
        </p:txBody>
      </p:sp>
      <p:pic>
        <p:nvPicPr>
          <p:cNvPr id="5" name="Picture 4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89" y="1196752"/>
            <a:ext cx="1000125" cy="86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67373" y="121059"/>
            <a:ext cx="3810869" cy="538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4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BA335B-F01A-4C1D-9D39-DCE5C51E7083}" type="slidenum">
              <a:rPr lang="en-GB" smtClean="0"/>
              <a:pPr/>
              <a:t>17</a:t>
            </a:fld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2483768" y="620688"/>
            <a:ext cx="7704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Thank You!</a:t>
            </a:r>
            <a:endParaRPr lang="en-GB" sz="5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76672"/>
            <a:ext cx="2934459" cy="440094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211960" y="1844824"/>
            <a:ext cx="4464495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Watford Museum </a:t>
            </a:r>
          </a:p>
          <a:p>
            <a:r>
              <a:rPr lang="en-GB" sz="2800" dirty="0" smtClean="0"/>
              <a:t>Open Thursday to Saturday</a:t>
            </a:r>
          </a:p>
          <a:p>
            <a:r>
              <a:rPr lang="en-GB" sz="2800" dirty="0" smtClean="0"/>
              <a:t>10am – 5pm</a:t>
            </a:r>
          </a:p>
          <a:p>
            <a:r>
              <a:rPr lang="en-GB" sz="2800" dirty="0" smtClean="0"/>
              <a:t>Admission Free</a:t>
            </a:r>
          </a:p>
          <a:p>
            <a:endParaRPr lang="en-GB" sz="2800" dirty="0"/>
          </a:p>
          <a:p>
            <a:r>
              <a:rPr lang="en-GB" sz="2800" dirty="0" smtClean="0"/>
              <a:t>www.watfordmuseum.org.uk</a:t>
            </a:r>
            <a:endParaRPr lang="en-GB" sz="2800" dirty="0"/>
          </a:p>
        </p:txBody>
      </p:sp>
      <p:pic>
        <p:nvPicPr>
          <p:cNvPr id="6" name="Picture 5" descr="\\w3r.org.uk\MainDrive\Watford\01_C&amp;ES\04_Museum\Wat Museum\Images\MUSEUM - images, logos etc\Logos\Watford Museum Logos\Sketch Logo\museumsketchcolour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854011"/>
            <a:ext cx="1000125" cy="866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882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0.21.0.2123"/>
  <p:tag name="SLIDO_PRESENTATION_ID" val="00000000-0000-0000-0000-000000000000"/>
  <p:tag name="SLIDO_EVENT_UUID" val="09f37782-e3d8-4212-b744-b1d55628ea2e"/>
  <p:tag name="SLIDO_EVENT_SECTION_UUID" val="599cf2c4-3acd-4a59-9aa1-febbb06a5a63"/>
</p:tagLst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25802</TotalTime>
  <Words>152</Words>
  <Application>Microsoft Office PowerPoint</Application>
  <PresentationFormat>On-screen Show (4:3)</PresentationFormat>
  <Paragraphs>149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BatangChe</vt:lpstr>
      <vt:lpstr>Calibri</vt:lpstr>
      <vt:lpstr>Blank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L&amp;Q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Cox</dc:creator>
  <cp:lastModifiedBy>Clare Davies</cp:lastModifiedBy>
  <cp:revision>1148</cp:revision>
  <cp:lastPrinted>2019-02-05T12:27:59Z</cp:lastPrinted>
  <dcterms:created xsi:type="dcterms:W3CDTF">2017-05-19T12:49:29Z</dcterms:created>
  <dcterms:modified xsi:type="dcterms:W3CDTF">2023-03-07T11:33:23Z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lidoAppVersion">
    <vt:lpwstr>0.21.0.2123</vt:lpwstr>
  </property>
</Properties>
</file>